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2" r:id="rId4"/>
    <p:sldId id="283" r:id="rId5"/>
    <p:sldId id="284" r:id="rId6"/>
    <p:sldId id="285" r:id="rId7"/>
    <p:sldId id="267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56" r:id="rId17"/>
    <p:sldId id="257" r:id="rId18"/>
    <p:sldId id="258" r:id="rId19"/>
    <p:sldId id="259" r:id="rId20"/>
    <p:sldId id="260" r:id="rId21"/>
    <p:sldId id="261" r:id="rId22"/>
    <p:sldId id="264" r:id="rId23"/>
    <p:sldId id="265" r:id="rId24"/>
    <p:sldId id="262" r:id="rId25"/>
    <p:sldId id="266" r:id="rId26"/>
  </p:sldIdLst>
  <p:sldSz cx="12192000" cy="6858000"/>
  <p:notesSz cx="6800850" cy="99329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A8F11-CD65-46F3-A829-B629A1DE2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75FD27-A37E-4B0E-A09E-0B316767E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B1987B-C967-4C4F-8CC9-DA125B4F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A241F3-4054-47D0-905B-223D0889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F0CD43-437C-4744-BACD-CAE1B56B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98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22BDF7-EB77-4D78-8F43-A22FF40D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93798A-5345-4E07-B95F-678657D4D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3ADB03-BE63-4D54-841D-B0563F13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2251D4-A542-4875-8450-B44B395F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8695D5-6E58-4D87-AA02-DC279163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77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0E50A15-7EF4-4A0C-9699-9890AA5B8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7EDD39-7E35-42A1-BB47-9CF38DF3F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34B708-714A-4577-9CB1-EC8BCB9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0C6DC4-986A-4D48-9DF4-403627D2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0A552A-31A8-42F8-8921-370EAF88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3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C43D3-A00F-4ADF-B90D-FC5A9EFF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818E84-E567-4B9C-A39C-6E2274B4A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51E6EC-8C7F-4BA4-BA3F-DC4674C0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E05735-9355-4F0B-903F-DDDF899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45476C-E037-4762-8D5D-168A45AA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33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FE7D0-DB9C-43BB-BB92-D71532AA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926FFB-21E8-4225-AEDC-784A053F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79213B-7B83-4D75-8311-F0333AA6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241FF5-FE30-4AA3-8706-962799B2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35DA36-5073-4432-94DC-4BBB3FA5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75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4D8EF-79CC-489F-9E84-03D2DE0C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BF6A02-1188-4584-878E-642169B42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A2AF04-8273-4F57-9176-104E04072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E722CD-0274-47FA-95B8-12D99CC7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3AC4F6-F36B-42D8-894E-3F60037E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B31667-94B1-4AA3-AD5E-561BA329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26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61C38-DD71-4E90-B690-3188FED9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040DDA-BF0D-4EEE-A29B-E96C6847E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0B603D-2320-42B5-ADA4-9F4AB74A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E00BEA-4537-4DDC-94B6-711E72FDB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C1087B2-4FFE-4619-977B-D9C2A49DF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5A2FAE-0438-41E9-A851-674B068F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4C837BE-3273-46FB-9272-A92A36BF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0E401CD-DD2A-4327-9805-9226A7B9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DCC38-EC64-4F01-8F17-A1285F0C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3DFC1A-ED88-4354-A7E3-9207571F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FB3ED0-A71B-4F33-AA68-166AAA64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9CF3E2-4647-4806-8244-7C3C8818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11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C10E20-8A3E-4A59-8ED6-11CF2B8D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4BCF99-8ECC-4DDA-8D62-44E12539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E6592A-3FE5-499E-9595-DCFAD54E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75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335FD-4753-4405-A52C-0C8334E8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44740B-82CA-4643-B452-69947CF0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22BC89-03B6-43DF-A996-A7D1DF6C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AD3458-299E-4649-B379-DB13B9C5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48E81A-86ED-4DA5-B736-E1795EB3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24B3F3-DBF5-41D5-B2EE-4B8BF288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8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6ED3-FC2B-4DB3-8D4C-29E42860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877C1F-4C92-4B6B-A3D1-458550255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04FC2D-2C4F-4AE8-806D-AA1F13AB7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94BA4F-9F30-4896-8AE9-64CC101B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EDADFD-5A53-46DB-8755-8C4F47E1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CF4086-51AB-4112-9FEA-6209EA60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4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B435C18-A39E-4E55-A776-08DBECFE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542D37-8B7F-4B87-BCB2-CB7A936D8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312AFF-3591-41AF-B643-64B95FFE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DF29-D5AC-4C9A-8FDA-055B960E1488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BC926-7075-46D0-A92A-5C1C39DAB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EB0389-75B5-46D8-8EBD-B2E7490A8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6B3C-F518-4201-BBB0-368D12449E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46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7AEAE6-9953-4315-ACEC-9B449DAE5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/>
              <a:t>Lolipop</a:t>
            </a:r>
            <a:r>
              <a:rPr kumimoji="1" lang="ja-JP" altLang="en-US" dirty="0"/>
              <a:t>メール設定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D8099A-EF22-491E-8A44-5D72858AD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73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F79D2AB-9DF6-4578-A78C-BEBB914DE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509587"/>
            <a:ext cx="5400675" cy="5838825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373C61A-D24C-4DA5-88E9-FC5B1469A6C0}"/>
              </a:ext>
            </a:extLst>
          </p:cNvPr>
          <p:cNvSpPr/>
          <p:nvPr/>
        </p:nvSpPr>
        <p:spPr>
          <a:xfrm>
            <a:off x="4008329" y="3281819"/>
            <a:ext cx="4421687" cy="16910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7F5922-27C4-4357-8C49-74FD6F18A06D}"/>
              </a:ext>
            </a:extLst>
          </p:cNvPr>
          <p:cNvSpPr txBox="1"/>
          <p:nvPr/>
        </p:nvSpPr>
        <p:spPr>
          <a:xfrm>
            <a:off x="388307" y="1778696"/>
            <a:ext cx="2467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メールアドレス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自分で自分のアカウントを手動で設定にチェックを入れる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接続をクリックする。</a:t>
            </a:r>
          </a:p>
        </p:txBody>
      </p:sp>
    </p:spTree>
    <p:extLst>
      <p:ext uri="{BB962C8B-B14F-4D97-AF65-F5344CB8AC3E}">
        <p14:creationId xmlns:p14="http://schemas.microsoft.com/office/powerpoint/2010/main" val="155821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10F2021D-4339-4A99-AC9B-B0C5A614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661987"/>
            <a:ext cx="5057775" cy="5534025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BF4FEDAB-42D8-4EA7-99E7-B2B6C5A60776}"/>
              </a:ext>
            </a:extLst>
          </p:cNvPr>
          <p:cNvSpPr/>
          <p:nvPr/>
        </p:nvSpPr>
        <p:spPr>
          <a:xfrm>
            <a:off x="4171167" y="2943616"/>
            <a:ext cx="1064712" cy="1002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97FCAD-6E90-4FAD-861A-E0DECF82B280}"/>
              </a:ext>
            </a:extLst>
          </p:cNvPr>
          <p:cNvSpPr txBox="1"/>
          <p:nvPr/>
        </p:nvSpPr>
        <p:spPr>
          <a:xfrm>
            <a:off x="531605" y="3945699"/>
            <a:ext cx="2733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POP</a:t>
            </a:r>
            <a:r>
              <a:rPr kumimoji="1" lang="ja-JP" altLang="en-US" dirty="0"/>
              <a:t>を選ぶクリックする。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676AD69-7308-431F-A224-5C288C3EA9CF}"/>
              </a:ext>
            </a:extLst>
          </p:cNvPr>
          <p:cNvCxnSpPr>
            <a:stCxn id="5" idx="3"/>
          </p:cNvCxnSpPr>
          <p:nvPr/>
        </p:nvCxnSpPr>
        <p:spPr>
          <a:xfrm flipV="1">
            <a:off x="3265084" y="3532340"/>
            <a:ext cx="1043869" cy="59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1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8D22BCF-B842-4B68-AA5B-88296C31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642937"/>
            <a:ext cx="50958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30E0D406-5678-48A9-86F7-4C3328AF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671512"/>
            <a:ext cx="5057775" cy="5514975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BEB061C9-4A9F-4CAF-8A36-A4A92D0DA698}"/>
              </a:ext>
            </a:extLst>
          </p:cNvPr>
          <p:cNvSpPr/>
          <p:nvPr/>
        </p:nvSpPr>
        <p:spPr>
          <a:xfrm>
            <a:off x="3682652" y="1640910"/>
            <a:ext cx="4384110" cy="124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6AB7C7-860B-4FEC-861C-C3DFF4522F96}"/>
              </a:ext>
            </a:extLst>
          </p:cNvPr>
          <p:cNvSpPr txBox="1"/>
          <p:nvPr/>
        </p:nvSpPr>
        <p:spPr>
          <a:xfrm>
            <a:off x="551144" y="1979112"/>
            <a:ext cx="3015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サーバー：</a:t>
            </a:r>
            <a:endParaRPr kumimoji="1" lang="en-US" altLang="ja-JP" dirty="0"/>
          </a:p>
          <a:p>
            <a:r>
              <a:rPr lang="en-US" altLang="ja-JP" dirty="0"/>
              <a:t>Pop.lolipop.jp</a:t>
            </a:r>
          </a:p>
          <a:p>
            <a:endParaRPr lang="en-US" altLang="ja-JP" dirty="0"/>
          </a:p>
          <a:p>
            <a:r>
              <a:rPr kumimoji="1" lang="ja-JP" altLang="en-US" dirty="0"/>
              <a:t>ポート：　</a:t>
            </a:r>
            <a:r>
              <a:rPr kumimoji="1" lang="en-US" altLang="ja-JP" dirty="0"/>
              <a:t>995</a:t>
            </a:r>
          </a:p>
          <a:p>
            <a:endParaRPr lang="en-US" altLang="ja-JP" dirty="0"/>
          </a:p>
          <a:p>
            <a:r>
              <a:rPr kumimoji="1" lang="ja-JP" altLang="en-US" dirty="0"/>
              <a:t>このサーバーでは暗号化</a:t>
            </a:r>
            <a:endParaRPr kumimoji="1" lang="en-US" altLang="ja-JP" dirty="0"/>
          </a:p>
          <a:p>
            <a:r>
              <a:rPr lang="ja-JP" altLang="en-US" dirty="0"/>
              <a:t>にチェックを入れる。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送信メールは、そのまま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セキュリティで保護にチェックを入れる。</a:t>
            </a:r>
            <a:endParaRPr lang="en-US" altLang="ja-JP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FB6DA59-2EBF-7964-3EAB-C0D254026F26}"/>
              </a:ext>
            </a:extLst>
          </p:cNvPr>
          <p:cNvCxnSpPr/>
          <p:nvPr/>
        </p:nvCxnSpPr>
        <p:spPr>
          <a:xfrm flipV="1">
            <a:off x="2057400" y="2222500"/>
            <a:ext cx="2019300" cy="44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1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DF4C2B8-4B74-420B-8D5A-4486D5E62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690562"/>
            <a:ext cx="5000625" cy="5476875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44238403-9B6A-4B1B-8E82-DEE68111759B}"/>
              </a:ext>
            </a:extLst>
          </p:cNvPr>
          <p:cNvSpPr/>
          <p:nvPr/>
        </p:nvSpPr>
        <p:spPr>
          <a:xfrm>
            <a:off x="3839585" y="1614245"/>
            <a:ext cx="4512827" cy="9895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2F38A5-4255-435C-8DA3-FDB588AAC964}"/>
              </a:ext>
            </a:extLst>
          </p:cNvPr>
          <p:cNvSpPr txBox="1"/>
          <p:nvPr/>
        </p:nvSpPr>
        <p:spPr>
          <a:xfrm>
            <a:off x="688930" y="2755726"/>
            <a:ext cx="22797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パスワードを入れる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5B85E3D-A97F-4316-9948-0954AF80B72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68667" y="2342367"/>
            <a:ext cx="1064714" cy="59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2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7ED1B3B-8874-4379-A202-478472064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2" y="614362"/>
            <a:ext cx="51339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5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B2D85-5267-412D-B785-32AB0A826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Outlook</a:t>
            </a:r>
            <a:r>
              <a:rPr kumimoji="1" lang="ja-JP" altLang="en-US" dirty="0"/>
              <a:t>設定の確認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BF3004-756B-4EB4-81A4-694D0A5C6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8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0031098-E8C2-465C-A35C-88FF476D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1" y="0"/>
            <a:ext cx="9275837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FEB9528-568A-4B51-9D01-509E436783D1}"/>
              </a:ext>
            </a:extLst>
          </p:cNvPr>
          <p:cNvSpPr/>
          <p:nvPr/>
        </p:nvSpPr>
        <p:spPr>
          <a:xfrm>
            <a:off x="2611120" y="1310640"/>
            <a:ext cx="1300480" cy="772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3A02F3-FE2C-4C5F-A287-048340AEAA90}"/>
              </a:ext>
            </a:extLst>
          </p:cNvPr>
          <p:cNvSpPr txBox="1"/>
          <p:nvPr/>
        </p:nvSpPr>
        <p:spPr>
          <a:xfrm>
            <a:off x="4744718" y="579120"/>
            <a:ext cx="3014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アカウント設定をクリック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262EFC4-6A0D-4C65-B309-FBC7C08EFC22}"/>
              </a:ext>
            </a:extLst>
          </p:cNvPr>
          <p:cNvCxnSpPr/>
          <p:nvPr/>
        </p:nvCxnSpPr>
        <p:spPr>
          <a:xfrm flipH="1">
            <a:off x="3517900" y="948452"/>
            <a:ext cx="1226819" cy="6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9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C0201F1-08BC-4A69-9D6A-8668965C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3" y="0"/>
            <a:ext cx="9266153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3780CD19-F542-4F18-AB49-9E023E9BDB43}"/>
              </a:ext>
            </a:extLst>
          </p:cNvPr>
          <p:cNvSpPr/>
          <p:nvPr/>
        </p:nvSpPr>
        <p:spPr>
          <a:xfrm>
            <a:off x="2844800" y="3429000"/>
            <a:ext cx="2222500" cy="59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1AD91C-F86C-43E8-A992-2E825D1ABDCC}"/>
              </a:ext>
            </a:extLst>
          </p:cNvPr>
          <p:cNvSpPr txBox="1"/>
          <p:nvPr/>
        </p:nvSpPr>
        <p:spPr>
          <a:xfrm>
            <a:off x="5976618" y="2636520"/>
            <a:ext cx="3014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サーバー設定をクリック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5B4AE9A-356A-40ED-8C99-D0C37D41943E}"/>
              </a:ext>
            </a:extLst>
          </p:cNvPr>
          <p:cNvCxnSpPr/>
          <p:nvPr/>
        </p:nvCxnSpPr>
        <p:spPr>
          <a:xfrm flipH="1">
            <a:off x="4749800" y="3005852"/>
            <a:ext cx="1226819" cy="6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5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C6020CE-B470-48EE-B29D-82E51DAA8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94" y="0"/>
            <a:ext cx="9196812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D790FF0E-87FF-4041-8390-8F0F05BA2552}"/>
              </a:ext>
            </a:extLst>
          </p:cNvPr>
          <p:cNvSpPr/>
          <p:nvPr/>
        </p:nvSpPr>
        <p:spPr>
          <a:xfrm>
            <a:off x="4343400" y="2222500"/>
            <a:ext cx="3175000" cy="139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EE669C-8F11-4FD8-ACEC-82390C7EA94B}"/>
              </a:ext>
            </a:extLst>
          </p:cNvPr>
          <p:cNvSpPr txBox="1"/>
          <p:nvPr/>
        </p:nvSpPr>
        <p:spPr>
          <a:xfrm>
            <a:off x="8427718" y="1430020"/>
            <a:ext cx="3281682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受信メールを確認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ユーザー名</a:t>
            </a:r>
            <a:endParaRPr kumimoji="1" lang="en-US" altLang="ja-JP" dirty="0"/>
          </a:p>
          <a:p>
            <a:r>
              <a:rPr lang="ja-JP" altLang="en-US" dirty="0"/>
              <a:t>パスワード</a:t>
            </a:r>
            <a:endParaRPr lang="en-US" altLang="ja-JP" dirty="0"/>
          </a:p>
          <a:p>
            <a:r>
              <a:rPr kumimoji="1" lang="ja-JP" altLang="en-US" dirty="0"/>
              <a:t>サーバー　</a:t>
            </a:r>
            <a:r>
              <a:rPr kumimoji="1" lang="en-US" altLang="ja-JP" dirty="0"/>
              <a:t>pop.lolipop.jp</a:t>
            </a:r>
          </a:p>
          <a:p>
            <a:r>
              <a:rPr lang="ja-JP" altLang="en-US" dirty="0"/>
              <a:t>ポート       </a:t>
            </a:r>
            <a:r>
              <a:rPr lang="en-US" altLang="ja-JP" dirty="0"/>
              <a:t>995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このサーバーでは、暗号化された接続でのログインが必要</a:t>
            </a:r>
            <a:endParaRPr kumimoji="1" lang="en-US" altLang="ja-JP" dirty="0"/>
          </a:p>
          <a:p>
            <a:r>
              <a:rPr lang="ja-JP" altLang="en-US" dirty="0"/>
              <a:t>にチェックを入れる。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9FB0D28-DCD6-4CF4-B82E-4372E48501D8}"/>
              </a:ext>
            </a:extLst>
          </p:cNvPr>
          <p:cNvCxnSpPr/>
          <p:nvPr/>
        </p:nvCxnSpPr>
        <p:spPr>
          <a:xfrm flipH="1">
            <a:off x="7200900" y="1799352"/>
            <a:ext cx="1226819" cy="6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2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76C1E486-25A7-4D99-9D4E-5069BD47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19" y="0"/>
            <a:ext cx="5595697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2D85F973-4FFD-4ED2-B64A-E70A63D2A2E9}"/>
              </a:ext>
            </a:extLst>
          </p:cNvPr>
          <p:cNvSpPr/>
          <p:nvPr/>
        </p:nvSpPr>
        <p:spPr>
          <a:xfrm>
            <a:off x="5825867" y="6386687"/>
            <a:ext cx="788276" cy="337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DFD2C98-C906-4D62-AC63-ECD747450908}"/>
              </a:ext>
            </a:extLst>
          </p:cNvPr>
          <p:cNvCxnSpPr>
            <a:cxnSpLocks/>
          </p:cNvCxnSpPr>
          <p:nvPr/>
        </p:nvCxnSpPr>
        <p:spPr>
          <a:xfrm>
            <a:off x="3723968" y="6105832"/>
            <a:ext cx="2234380" cy="449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CD9B9-02CF-42EA-9162-3E568A8E12DF}"/>
              </a:ext>
            </a:extLst>
          </p:cNvPr>
          <p:cNvSpPr txBox="1"/>
          <p:nvPr/>
        </p:nvSpPr>
        <p:spPr>
          <a:xfrm>
            <a:off x="2544184" y="5383161"/>
            <a:ext cx="14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新規作成をクリック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86101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2AE13A0-72DF-43DA-B472-4042D50D5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93" y="0"/>
            <a:ext cx="9232214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534F9C-9852-47B6-9C1C-4E67768BE107}"/>
              </a:ext>
            </a:extLst>
          </p:cNvPr>
          <p:cNvSpPr txBox="1"/>
          <p:nvPr/>
        </p:nvSpPr>
        <p:spPr>
          <a:xfrm>
            <a:off x="8427718" y="1430020"/>
            <a:ext cx="3527576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送信</a:t>
            </a:r>
            <a:r>
              <a:rPr kumimoji="1" lang="ja-JP" altLang="en-US" dirty="0"/>
              <a:t>メールを確認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サーバー　</a:t>
            </a:r>
            <a:r>
              <a:rPr kumimoji="1" lang="en-US" altLang="ja-JP" dirty="0"/>
              <a:t>smtp.lolipop.jp</a:t>
            </a:r>
          </a:p>
          <a:p>
            <a:r>
              <a:rPr lang="ja-JP" altLang="en-US" dirty="0"/>
              <a:t>ポート       </a:t>
            </a:r>
            <a:r>
              <a:rPr lang="en-US" altLang="ja-JP" dirty="0"/>
              <a:t>465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暗号化</a:t>
            </a:r>
            <a:r>
              <a:rPr lang="ja-JP" altLang="en-US" dirty="0"/>
              <a:t>方法　</a:t>
            </a:r>
            <a:r>
              <a:rPr lang="en-US" altLang="ja-JP" dirty="0"/>
              <a:t>SSL/TLS</a:t>
            </a:r>
            <a:r>
              <a:rPr lang="ja-JP" altLang="en-US" dirty="0"/>
              <a:t>にする。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送信（</a:t>
            </a:r>
            <a:r>
              <a:rPr lang="en-US" altLang="ja-JP" dirty="0"/>
              <a:t>SMTP</a:t>
            </a:r>
            <a:r>
              <a:rPr lang="ja-JP" altLang="en-US" dirty="0"/>
              <a:t>）サーバーと同じ設定が必要にチェックを入れる。</a:t>
            </a:r>
            <a:endParaRPr lang="en-US" altLang="ja-JP" dirty="0"/>
          </a:p>
          <a:p>
            <a:r>
              <a:rPr kumimoji="1" lang="ja-JP" altLang="en-US" dirty="0"/>
              <a:t>受信メールサーバーと同じ設定を使用するラ時をボタンに入れる。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ACC883A-1979-455A-9FEF-83A449E27DEF}"/>
              </a:ext>
            </a:extLst>
          </p:cNvPr>
          <p:cNvSpPr/>
          <p:nvPr/>
        </p:nvSpPr>
        <p:spPr>
          <a:xfrm>
            <a:off x="4343400" y="2222500"/>
            <a:ext cx="3175000" cy="1397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5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3483601-A85F-4F5A-9674-8AB055FB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17" y="0"/>
            <a:ext cx="9191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2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0031098-E8C2-465C-A35C-88FF476D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1" y="0"/>
            <a:ext cx="9275837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FEB9528-568A-4B51-9D01-509E436783D1}"/>
              </a:ext>
            </a:extLst>
          </p:cNvPr>
          <p:cNvSpPr/>
          <p:nvPr/>
        </p:nvSpPr>
        <p:spPr>
          <a:xfrm>
            <a:off x="2611120" y="1310640"/>
            <a:ext cx="1300480" cy="772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3A02F3-FE2C-4C5F-A287-048340AEAA90}"/>
              </a:ext>
            </a:extLst>
          </p:cNvPr>
          <p:cNvSpPr txBox="1"/>
          <p:nvPr/>
        </p:nvSpPr>
        <p:spPr>
          <a:xfrm>
            <a:off x="4744718" y="579120"/>
            <a:ext cx="3014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アカウント設定をクリック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262EFC4-6A0D-4C65-B309-FBC7C08EFC22}"/>
              </a:ext>
            </a:extLst>
          </p:cNvPr>
          <p:cNvCxnSpPr/>
          <p:nvPr/>
        </p:nvCxnSpPr>
        <p:spPr>
          <a:xfrm flipH="1">
            <a:off x="3517900" y="948452"/>
            <a:ext cx="1226819" cy="6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7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C0201F1-08BC-4A69-9D6A-8668965C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3" y="0"/>
            <a:ext cx="9266153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3780CD19-F542-4F18-AB49-9E023E9BDB43}"/>
              </a:ext>
            </a:extLst>
          </p:cNvPr>
          <p:cNvSpPr/>
          <p:nvPr/>
        </p:nvSpPr>
        <p:spPr>
          <a:xfrm>
            <a:off x="2864256" y="2932889"/>
            <a:ext cx="2222500" cy="596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1AD91C-F86C-43E8-A992-2E825D1ABDCC}"/>
              </a:ext>
            </a:extLst>
          </p:cNvPr>
          <p:cNvSpPr txBox="1"/>
          <p:nvPr/>
        </p:nvSpPr>
        <p:spPr>
          <a:xfrm>
            <a:off x="6219810" y="1965312"/>
            <a:ext cx="3014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サーバー設定をクリック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5B4AE9A-356A-40ED-8C99-D0C37D41943E}"/>
              </a:ext>
            </a:extLst>
          </p:cNvPr>
          <p:cNvCxnSpPr>
            <a:cxnSpLocks/>
          </p:cNvCxnSpPr>
          <p:nvPr/>
        </p:nvCxnSpPr>
        <p:spPr>
          <a:xfrm flipH="1">
            <a:off x="4869180" y="2149978"/>
            <a:ext cx="1350630" cy="97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8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316844A-6522-4654-9F4E-7C4BB4BF8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93" y="0"/>
            <a:ext cx="9232214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2187A103-D38A-4E71-8797-AC4671BC0076}"/>
              </a:ext>
            </a:extLst>
          </p:cNvPr>
          <p:cNvSpPr/>
          <p:nvPr/>
        </p:nvSpPr>
        <p:spPr>
          <a:xfrm>
            <a:off x="4581728" y="3429000"/>
            <a:ext cx="2918298" cy="1094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E84A17-5078-4109-972A-AEE70F1D01CF}"/>
              </a:ext>
            </a:extLst>
          </p:cNvPr>
          <p:cNvSpPr txBox="1"/>
          <p:nvPr/>
        </p:nvSpPr>
        <p:spPr>
          <a:xfrm>
            <a:off x="5693924" y="5360266"/>
            <a:ext cx="361220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サーバーにメッセージのコピーにチェックウィ入れる</a:t>
            </a:r>
            <a:endParaRPr kumimoji="1" lang="en-US" altLang="ja-JP" dirty="0"/>
          </a:p>
          <a:p>
            <a:r>
              <a:rPr lang="ja-JP" altLang="en-US" dirty="0"/>
              <a:t>サーバーから削除するのチェックを入れない。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F2CF050-B025-45FF-ACF5-FFD9C48A6DE8}"/>
              </a:ext>
            </a:extLst>
          </p:cNvPr>
          <p:cNvCxnSpPr/>
          <p:nvPr/>
        </p:nvCxnSpPr>
        <p:spPr>
          <a:xfrm flipH="1" flipV="1">
            <a:off x="5359940" y="4270443"/>
            <a:ext cx="807396" cy="108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6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3483601-A85F-4F5A-9674-8AB055FB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17" y="0"/>
            <a:ext cx="9191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034F3E7-28AA-41A2-B5D1-D4AAEA75E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56" y="2017011"/>
            <a:ext cx="7884101" cy="4056234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3C9FE787-72CD-42DD-9D69-B1D86F32D344}"/>
              </a:ext>
            </a:extLst>
          </p:cNvPr>
          <p:cNvSpPr/>
          <p:nvPr/>
        </p:nvSpPr>
        <p:spPr>
          <a:xfrm>
            <a:off x="5434947" y="2856435"/>
            <a:ext cx="6030098" cy="3094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2BDC79-F8AE-46CA-B3E7-02B6CE82CFEE}"/>
              </a:ext>
            </a:extLst>
          </p:cNvPr>
          <p:cNvSpPr txBox="1"/>
          <p:nvPr/>
        </p:nvSpPr>
        <p:spPr>
          <a:xfrm>
            <a:off x="1034321" y="1383349"/>
            <a:ext cx="2294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メール設定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①</a:t>
            </a:r>
            <a:r>
              <a:rPr kumimoji="1" lang="ja-JP" altLang="en-US" dirty="0"/>
              <a:t>メールアドレス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②</a:t>
            </a:r>
            <a:r>
              <a:rPr kumimoji="1" lang="ja-JP" altLang="en-US" dirty="0"/>
              <a:t>パスワード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③入力後に作成を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62562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C456FC65-A4ED-4979-8147-A63C23AE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63" y="1843712"/>
            <a:ext cx="6924675" cy="4010025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934A79FC-9EA7-47C4-A0E5-422424ADF79C}"/>
              </a:ext>
            </a:extLst>
          </p:cNvPr>
          <p:cNvSpPr/>
          <p:nvPr/>
        </p:nvSpPr>
        <p:spPr>
          <a:xfrm>
            <a:off x="7465102" y="5186597"/>
            <a:ext cx="1364105" cy="667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099B46-6E34-4E8C-ABC3-4460E636AD34}"/>
              </a:ext>
            </a:extLst>
          </p:cNvPr>
          <p:cNvSpPr txBox="1"/>
          <p:nvPr/>
        </p:nvSpPr>
        <p:spPr>
          <a:xfrm>
            <a:off x="1034321" y="1383349"/>
            <a:ext cx="229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メール設定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確認後、作成</a:t>
            </a:r>
            <a:endParaRPr kumimoji="1" lang="en-US" altLang="ja-JP" dirty="0"/>
          </a:p>
          <a:p>
            <a:r>
              <a:rPr kumimoji="1" lang="ja-JP" altLang="en-US" dirty="0"/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40484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08D72E2C-0B4C-47D6-A880-0095D0C6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99" y="442912"/>
            <a:ext cx="7038975" cy="5972175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9C8AFB9F-DFD9-4C3B-BCC0-B73E0190067B}"/>
              </a:ext>
            </a:extLst>
          </p:cNvPr>
          <p:cNvSpPr/>
          <p:nvPr/>
        </p:nvSpPr>
        <p:spPr>
          <a:xfrm>
            <a:off x="7090348" y="854439"/>
            <a:ext cx="2038662" cy="10942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2286D7-F95D-4973-B3A7-AFAFFAF45C65}"/>
              </a:ext>
            </a:extLst>
          </p:cNvPr>
          <p:cNvSpPr txBox="1"/>
          <p:nvPr/>
        </p:nvSpPr>
        <p:spPr>
          <a:xfrm>
            <a:off x="1416939" y="674638"/>
            <a:ext cx="229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メール設定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OK</a:t>
            </a:r>
            <a:r>
              <a:rPr lang="ja-JP" altLang="en-US" dirty="0"/>
              <a:t>を</a:t>
            </a:r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35891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34D3BFA-DBAC-43F3-A553-44B06061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83" y="2497970"/>
            <a:ext cx="7115175" cy="32861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EEFA10-AF00-45D1-8CA3-8A294E08DD29}"/>
              </a:ext>
            </a:extLst>
          </p:cNvPr>
          <p:cNvSpPr txBox="1"/>
          <p:nvPr/>
        </p:nvSpPr>
        <p:spPr>
          <a:xfrm>
            <a:off x="1034321" y="1383349"/>
            <a:ext cx="229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メール設定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完了したら戻るを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62208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B2D85-5267-412D-B785-32AB0A826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Outlook</a:t>
            </a:r>
            <a:r>
              <a:rPr kumimoji="1" lang="ja-JP" altLang="en-US" dirty="0"/>
              <a:t>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BF3004-756B-4EB4-81A4-694D0A5C6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55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0031098-E8C2-465C-A35C-88FF476D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1" y="0"/>
            <a:ext cx="9275837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FEB9528-568A-4B51-9D01-509E436783D1}"/>
              </a:ext>
            </a:extLst>
          </p:cNvPr>
          <p:cNvSpPr/>
          <p:nvPr/>
        </p:nvSpPr>
        <p:spPr>
          <a:xfrm>
            <a:off x="2737580" y="1049698"/>
            <a:ext cx="1300480" cy="411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3A02F3-FE2C-4C5F-A287-048340AEAA90}"/>
              </a:ext>
            </a:extLst>
          </p:cNvPr>
          <p:cNvSpPr txBox="1"/>
          <p:nvPr/>
        </p:nvSpPr>
        <p:spPr>
          <a:xfrm>
            <a:off x="5201918" y="365112"/>
            <a:ext cx="33292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アカウントの追加をクリック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262EFC4-6A0D-4C65-B309-FBC7C08EFC22}"/>
              </a:ext>
            </a:extLst>
          </p:cNvPr>
          <p:cNvCxnSpPr/>
          <p:nvPr/>
        </p:nvCxnSpPr>
        <p:spPr>
          <a:xfrm flipH="1">
            <a:off x="3975099" y="549778"/>
            <a:ext cx="1226819" cy="6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7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098FD70-08F8-427D-9965-7F8BF8A36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528637"/>
            <a:ext cx="57245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227</Words>
  <Application>Microsoft Office PowerPoint</Application>
  <PresentationFormat>ワイド画面</PresentationFormat>
  <Paragraphs>66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游ゴシック</vt:lpstr>
      <vt:lpstr>游ゴシック Light</vt:lpstr>
      <vt:lpstr>Arial</vt:lpstr>
      <vt:lpstr>Office テーマ</vt:lpstr>
      <vt:lpstr>Lolipopメール設定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Outlook設定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Outlook設定の確認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Outlook設定</dc:title>
  <dc:creator>it-salon tanaka</dc:creator>
  <cp:lastModifiedBy>PC22 JRS</cp:lastModifiedBy>
  <cp:revision>23</cp:revision>
  <cp:lastPrinted>2023-03-03T07:14:15Z</cp:lastPrinted>
  <dcterms:created xsi:type="dcterms:W3CDTF">2022-04-05T22:13:17Z</dcterms:created>
  <dcterms:modified xsi:type="dcterms:W3CDTF">2023-03-03T07:14:30Z</dcterms:modified>
</cp:coreProperties>
</file>